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3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yfind.com/borders/data/media/3/printer_friendly_certificate_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5" y="0"/>
            <a:ext cx="12172745" cy="689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Ministry Of Health, Community Development, Gender, Elderly and Children.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Health Laboratory Practitioner Council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Certificate of Competency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04336" y="3238478"/>
            <a:ext cx="94832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For Having </a:t>
            </a:r>
            <a:r>
              <a:rPr lang="en-US" dirty="0"/>
              <a:t>Successfully Fulfilled the Requirements of the </a:t>
            </a:r>
            <a:r>
              <a:rPr lang="en-US" dirty="0" smtClean="0"/>
              <a:t>Health </a:t>
            </a:r>
            <a:r>
              <a:rPr lang="en-US" dirty="0"/>
              <a:t>Laboratory Practitioners’ </a:t>
            </a:r>
            <a:r>
              <a:rPr lang="en-US" dirty="0" smtClean="0"/>
              <a:t>Council </a:t>
            </a:r>
            <a:r>
              <a:rPr lang="en-US" dirty="0"/>
              <a:t>and </a:t>
            </a:r>
            <a:r>
              <a:rPr lang="en-US" smtClean="0"/>
              <a:t>Maintaining Competency </a:t>
            </a:r>
            <a:r>
              <a:rPr lang="en-US" dirty="0"/>
              <a:t>in the Area </a:t>
            </a:r>
            <a:r>
              <a:rPr lang="en-US" dirty="0" smtClean="0"/>
              <a:t>of </a:t>
            </a:r>
            <a:r>
              <a:rPr lang="en-US" b="1" dirty="0" smtClean="0"/>
              <a:t>HIV Rapid Testing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HLPC Seal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Valid &lt;&lt;Date Month Year&gt;&gt; through &lt;&lt;Date Month Year</a:t>
            </a:r>
            <a:r>
              <a:rPr lang="en-US" dirty="0" smtClean="0"/>
              <a:t>&gt;&gt;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Professional Registration No.: ………………………………………    </a:t>
            </a:r>
          </a:p>
          <a:p>
            <a:pPr algn="ctr"/>
            <a:r>
              <a:rPr lang="en-US" dirty="0"/>
              <a:t>Certification No.: </a:t>
            </a:r>
            <a:r>
              <a:rPr lang="en-US" dirty="0" smtClean="0"/>
              <a:t>…………………………………………………..……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Signature of Registrar ………………………………………………………………………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651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Registrar Name and Title …………………………………………………………………</a:t>
            </a:r>
            <a:endParaRPr lang="en-US" dirty="0"/>
          </a:p>
        </p:txBody>
      </p:sp>
      <p:pic>
        <p:nvPicPr>
          <p:cNvPr id="18" name="Picture 1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05" y="725580"/>
            <a:ext cx="1622323" cy="1754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454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Of Health, Community Development, Gender, Elderly and Children.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Health Laboratory Practitioner Council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04336" y="3238478"/>
            <a:ext cx="94832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For Having </a:t>
            </a:r>
            <a:r>
              <a:rPr lang="en-US" dirty="0">
                <a:solidFill>
                  <a:prstClr val="black"/>
                </a:solidFill>
              </a:rPr>
              <a:t>Successfully Fulfilled the Requirements of the </a:t>
            </a:r>
            <a:r>
              <a:rPr lang="en-US" dirty="0" smtClean="0">
                <a:solidFill>
                  <a:prstClr val="black"/>
                </a:solidFill>
              </a:rPr>
              <a:t>Health </a:t>
            </a:r>
            <a:r>
              <a:rPr lang="en-US" dirty="0">
                <a:solidFill>
                  <a:prstClr val="black"/>
                </a:solidFill>
              </a:rPr>
              <a:t>Laboratory Practitioners’ </a:t>
            </a:r>
            <a:r>
              <a:rPr lang="en-US" dirty="0" smtClean="0">
                <a:solidFill>
                  <a:prstClr val="black"/>
                </a:solidFill>
              </a:rPr>
              <a:t>Council </a:t>
            </a:r>
            <a:r>
              <a:rPr lang="en-US" dirty="0">
                <a:solidFill>
                  <a:prstClr val="black"/>
                </a:solidFill>
              </a:rPr>
              <a:t>and </a:t>
            </a:r>
            <a:r>
              <a:rPr lang="en-US" dirty="0" smtClean="0">
                <a:solidFill>
                  <a:prstClr val="black"/>
                </a:solidFill>
              </a:rPr>
              <a:t>Maintaining Competency </a:t>
            </a:r>
            <a:r>
              <a:rPr lang="en-US" dirty="0">
                <a:solidFill>
                  <a:prstClr val="black"/>
                </a:solidFill>
              </a:rPr>
              <a:t>in the Area </a:t>
            </a:r>
            <a:r>
              <a:rPr lang="en-US" dirty="0" smtClean="0">
                <a:solidFill>
                  <a:prstClr val="black"/>
                </a:solidFill>
              </a:rPr>
              <a:t>of </a:t>
            </a:r>
            <a:r>
              <a:rPr lang="en-US" b="1" dirty="0" smtClean="0">
                <a:solidFill>
                  <a:prstClr val="black"/>
                </a:solidFill>
              </a:rPr>
              <a:t>HIV Rapid Testing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HLPC Seal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dirty="0" smtClean="0">
                <a:solidFill>
                  <a:prstClr val="black"/>
                </a:solidFill>
              </a:rPr>
              <a:t>&gt;&gt;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651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Registrar Name and Title 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01" y="759079"/>
            <a:ext cx="1622323" cy="1754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542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176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Kalou, Mireille B. (CDC/CGH/DGHT)</dc:creator>
  <cp:lastModifiedBy>Lee, Kemba (CDC/CGH/DGHT) (CTR)</cp:lastModifiedBy>
  <cp:revision>5</cp:revision>
  <dcterms:created xsi:type="dcterms:W3CDTF">2017-04-28T12:03:40Z</dcterms:created>
  <dcterms:modified xsi:type="dcterms:W3CDTF">2017-05-12T14:16:20Z</dcterms:modified>
</cp:coreProperties>
</file>